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192C4-11E4-45DD-8DB4-6F20C62B0730}" v="5" dt="2026-07-06T06:43:35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767" autoAdjust="0"/>
  </p:normalViewPr>
  <p:slideViewPr>
    <p:cSldViewPr snapToGrid="0">
      <p:cViewPr varScale="1">
        <p:scale>
          <a:sx n="55" d="100"/>
          <a:sy n="55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8E581-FADF-4BB3-90BA-23D28F271C13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C1B6-AF04-4601-95AC-D723844852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80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C1B6-AF04-4601-95AC-D7238448527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03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C1B6-AF04-4601-95AC-D7238448527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38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10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74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4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01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48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0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2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2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68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88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2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96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97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24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80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00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A70B-5F36-4747-B618-E6A9B6E58265}" type="datetimeFigureOut">
              <a:rPr lang="en-IN" smtClean="0"/>
              <a:t>07-07-2026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6DCCBB-2F35-4906-8A8C-CC8A7F1C3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3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70A0-563F-482B-6493-4A836B6F2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092" y="488664"/>
            <a:ext cx="9423816" cy="2359468"/>
          </a:xfrm>
        </p:spPr>
        <p:txBody>
          <a:bodyPr/>
          <a:lstStyle/>
          <a:p>
            <a:r>
              <a:rPr lang="en-IN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AMBIKA SILK HOUSE</a:t>
            </a:r>
            <a:br>
              <a:rPr lang="en-IN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PREMIUM SILK SAREE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A42F2F-8B21-BEE2-B83C-179B3A708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0108" y="4466492"/>
            <a:ext cx="8805677" cy="2127739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>
                <a:latin typeface="Arial Rounded MT Bold" panose="020F0704030504030204" pitchFamily="34" charset="0"/>
              </a:rPr>
              <a:t>PRESENTATION BY:</a:t>
            </a:r>
          </a:p>
          <a:p>
            <a:r>
              <a:rPr lang="en-IN" b="1" dirty="0">
                <a:latin typeface="Arial Rounded MT Bold" panose="020F0704030504030204" pitchFamily="34" charset="0"/>
              </a:rPr>
              <a:t>RISHIPRIYA T</a:t>
            </a:r>
          </a:p>
          <a:p>
            <a:r>
              <a:rPr lang="en-IN" b="1" dirty="0">
                <a:latin typeface="Arial Rounded MT Bold" panose="020F0704030504030204" pitchFamily="34" charset="0"/>
              </a:rPr>
              <a:t>III BCA</a:t>
            </a:r>
          </a:p>
          <a:p>
            <a:r>
              <a:rPr lang="en-IN" b="1" dirty="0">
                <a:latin typeface="Arial Rounded MT Bold" panose="020F0704030504030204" pitchFamily="34" charset="0"/>
              </a:rPr>
              <a:t>212402303</a:t>
            </a:r>
          </a:p>
          <a:p>
            <a:r>
              <a:rPr lang="en-IN" b="1" dirty="0">
                <a:latin typeface="Arial Rounded MT Bold" panose="020F0704030504030204" pitchFamily="34" charset="0"/>
              </a:rPr>
              <a:t>SSKV COLLAGE OF ARTS AND SCIENCE FOR WOMAN</a:t>
            </a:r>
          </a:p>
          <a:p>
            <a:r>
              <a:rPr lang="en-IN" b="1" dirty="0">
                <a:latin typeface="Arial Rounded MT Bold" panose="020F0704030504030204" pitchFamily="34" charset="0"/>
              </a:rPr>
              <a:t>EMAIL: rishipriya668@gmail.com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667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9543-0AF3-9391-0CE1-0AA4F53D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AI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1BF0-0EC6-1764-6113-C0D4B7ADE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Premium Website: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                      Makes your Shopify or online store look highly professional.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Social Media Ads:</a:t>
            </a:r>
          </a:p>
          <a:p>
            <a:pPr marL="0" indent="0">
              <a:buNone/>
            </a:pPr>
            <a:r>
              <a:rPr lang="en-US" sz="2200" b="1" dirty="0">
                <a:latin typeface="Arial Rounded MT Bold" panose="020F0704030504030204" pitchFamily="34" charset="0"/>
              </a:rPr>
              <a:t>                          Model images work best for paid advertisements on Facebook and Instagram.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6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1FB56-AA42-30EF-613E-8604A308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189" y="1113906"/>
            <a:ext cx="9160423" cy="4921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Wholesale PDFs:</a:t>
            </a:r>
          </a:p>
          <a:p>
            <a:pPr marL="0" indent="0">
              <a:buNone/>
            </a:pPr>
            <a:r>
              <a:rPr lang="en-US" sz="2200" b="1" dirty="0">
                <a:latin typeface="Arial Rounded MT Bold" panose="020F0704030504030204" pitchFamily="34" charset="0"/>
              </a:rPr>
              <a:t>              Creates clean digital catalogues to share with bulk buyers.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Advance Bookings: </a:t>
            </a:r>
          </a:p>
          <a:p>
            <a:pPr marL="0" indent="0">
              <a:buNone/>
            </a:pPr>
            <a:r>
              <a:rPr lang="en-US" sz="2200" b="1" dirty="0">
                <a:latin typeface="Arial Rounded MT Bold" panose="020F0704030504030204" pitchFamily="34" charset="0"/>
              </a:rPr>
              <a:t>                          Helps collect customer orders before buying stock.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Daily Content: </a:t>
            </a:r>
          </a:p>
          <a:p>
            <a:pPr marL="0" indent="0">
              <a:buNone/>
            </a:pPr>
            <a:r>
              <a:rPr lang="en-US" sz="2200" b="1" dirty="0">
                <a:latin typeface="Arial Rounded MT Bold" panose="020F0704030504030204" pitchFamily="34" charset="0"/>
              </a:rPr>
              <a:t>                 Gives you unlimited photos for regular WhatsApp status updates.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38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047E-9F48-3C23-84D2-9299FA0C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433" y="714895"/>
            <a:ext cx="6969504" cy="714894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BENIFIT  OF AI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A7A561-04A5-4396-77A0-50DE6B64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19" y="1729047"/>
            <a:ext cx="8794865" cy="475488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No Model Cost</a:t>
            </a:r>
            <a:r>
              <a:rPr lang="en-US" sz="2200" b="1" dirty="0">
                <a:latin typeface="Arial Rounded MT Bold" panose="020F07040305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200" b="1" dirty="0">
                <a:latin typeface="Arial Rounded MT Bold" panose="020F0704030504030204" pitchFamily="34" charset="0"/>
              </a:rPr>
              <a:t>                     Saves thousands on real models and photographers.</a:t>
            </a: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Super Fast: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</a:t>
            </a:r>
            <a:r>
              <a:rPr lang="en-US" sz="2200" b="1" dirty="0">
                <a:latin typeface="Arial Rounded MT Bold" panose="020F0704030504030204" pitchFamily="34" charset="0"/>
              </a:rPr>
              <a:t>Creates catalogue photos in just a few minutes.</a:t>
            </a: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More Sales: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</a:t>
            </a:r>
            <a:r>
              <a:rPr lang="en-US" sz="2200" b="1" dirty="0">
                <a:latin typeface="Arial Rounded MT Bold" panose="020F0704030504030204" pitchFamily="34" charset="0"/>
              </a:rPr>
              <a:t>Attracts more buyers on WhatsApp and Instagram.</a:t>
            </a: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Zero Waste: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</a:t>
            </a:r>
            <a:r>
              <a:rPr lang="en-US" sz="2200" b="1" dirty="0">
                <a:latin typeface="Arial Rounded MT Bold" panose="020F0704030504030204" pitchFamily="34" charset="0"/>
              </a:rPr>
              <a:t>Checks the look before weaving or buying bulk.</a:t>
            </a:r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Easy Edits: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</a:t>
            </a:r>
            <a:r>
              <a:rPr lang="en-US" sz="2200" b="1" dirty="0">
                <a:latin typeface="Arial Rounded MT Bold" panose="020F0704030504030204" pitchFamily="34" charset="0"/>
              </a:rPr>
              <a:t>Changes models and backgrounds with one click.</a:t>
            </a:r>
            <a:endParaRPr lang="en-IN" sz="2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EB58-AF35-497D-3B07-F337EF10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425" y="1745673"/>
            <a:ext cx="8778240" cy="4418644"/>
          </a:xfrm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                        </a:t>
            </a:r>
            <a:br>
              <a:rPr lang="en-IN" dirty="0">
                <a:latin typeface="Algerian" panose="04020705040A02060702" pitchFamily="82" charset="0"/>
              </a:rPr>
            </a:br>
            <a:r>
              <a:rPr lang="en-IN" dirty="0">
                <a:latin typeface="Algerian" panose="04020705040A02060702" pitchFamily="82" charset="0"/>
              </a:rPr>
              <a:t>                     </a:t>
            </a:r>
            <a:br>
              <a:rPr lang="en-IN" dirty="0">
                <a:latin typeface="Algerian" panose="04020705040A02060702" pitchFamily="82" charset="0"/>
              </a:rPr>
            </a:br>
            <a:r>
              <a:rPr lang="en-IN" dirty="0">
                <a:latin typeface="Algerian" panose="04020705040A02060702" pitchFamily="82" charset="0"/>
              </a:rPr>
              <a:t>                        </a:t>
            </a:r>
            <a:r>
              <a:rPr lang="en-IN" sz="4800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790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E501-6634-AA05-11C8-9B94681D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577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F8D70-D736-E9F6-BE24-557A1BA16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90" y="407309"/>
            <a:ext cx="7178653" cy="5726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430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AC62-48CB-3547-04F7-9403CEF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925" y="624110"/>
            <a:ext cx="6417424" cy="855555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CATALOUGE USING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97F9-B9E0-835D-75A3-7AE40ABD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076" y="2133600"/>
            <a:ext cx="8711536" cy="3777622"/>
          </a:xfrm>
        </p:spPr>
        <p:txBody>
          <a:bodyPr/>
          <a:lstStyle/>
          <a:p>
            <a:r>
              <a:rPr lang="en-IN" sz="2200" b="1" dirty="0">
                <a:latin typeface="Arial Rounded MT Bold" panose="020F0704030504030204" pitchFamily="34" charset="0"/>
                <a:cs typeface="Amiri Quran" panose="00000500000000000000" pitchFamily="2" charset="-78"/>
              </a:rPr>
              <a:t>Saree image</a:t>
            </a:r>
          </a:p>
          <a:p>
            <a:r>
              <a:rPr lang="en-IN" sz="2200" b="1" dirty="0">
                <a:latin typeface="Arial Rounded MT Bold" panose="020F0704030504030204" pitchFamily="34" charset="0"/>
                <a:cs typeface="Amiri Quran" panose="00000500000000000000" pitchFamily="2" charset="-78"/>
              </a:rPr>
              <a:t>Go to the Website </a:t>
            </a:r>
          </a:p>
          <a:p>
            <a:r>
              <a:rPr lang="en-IN" sz="2200" b="1" dirty="0">
                <a:latin typeface="Arial Rounded MT Bold" panose="020F0704030504030204" pitchFamily="34" charset="0"/>
                <a:cs typeface="Amiri Quran" panose="00000500000000000000" pitchFamily="2" charset="-78"/>
              </a:rPr>
              <a:t>Upload the Saree photo </a:t>
            </a:r>
          </a:p>
          <a:p>
            <a:r>
              <a:rPr lang="en-IN" sz="2200" b="1" dirty="0">
                <a:latin typeface="Arial Rounded MT Bold" panose="020F0704030504030204" pitchFamily="34" charset="0"/>
                <a:cs typeface="Amiri Quran" panose="00000500000000000000" pitchFamily="2" charset="-78"/>
              </a:rPr>
              <a:t>Choose the AI Model</a:t>
            </a:r>
          </a:p>
          <a:p>
            <a:r>
              <a:rPr lang="en-IN" sz="2200" b="1" dirty="0">
                <a:latin typeface="Arial Rounded MT Bold" panose="020F0704030504030204" pitchFamily="34" charset="0"/>
                <a:cs typeface="Amiri Quran" panose="00000500000000000000" pitchFamily="2" charset="-78"/>
              </a:rPr>
              <a:t>Select Background </a:t>
            </a:r>
          </a:p>
          <a:p>
            <a:r>
              <a:rPr lang="en-IN" sz="2200" b="1" dirty="0">
                <a:latin typeface="Arial Rounded MT Bold" panose="020F0704030504030204" pitchFamily="34" charset="0"/>
                <a:cs typeface="Amiri Quran" panose="00000500000000000000" pitchFamily="2" charset="-78"/>
              </a:rPr>
              <a:t>Generate Download &amp; HD Quality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585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77CB-780B-0CD8-6C1F-99FEE9D3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549" y="544735"/>
            <a:ext cx="4937760" cy="818552"/>
          </a:xfrm>
        </p:spPr>
        <p:txBody>
          <a:bodyPr>
            <a:normAutofit/>
          </a:bodyPr>
          <a:lstStyle/>
          <a:p>
            <a:r>
              <a:rPr lang="en-IN" sz="38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SAREE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19E7-2FA7-45A6-DD49-BB8CF806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509" y="1825625"/>
            <a:ext cx="6172703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Spread your saree neatly on a flat surface like a mat, bed, or  Table.</a:t>
            </a:r>
          </a:p>
          <a:p>
            <a:pPr marL="0" indent="0">
              <a:buNone/>
            </a:pPr>
            <a:endParaRPr lang="en-US" sz="2400" b="1" dirty="0">
              <a:latin typeface="Arial Rounded MT Bold" panose="020F0704030504030204" pitchFamily="34" charset="0"/>
            </a:endParaRPr>
          </a:p>
          <a:p>
            <a:r>
              <a:rPr lang="en-US" sz="2400" b="1" dirty="0">
                <a:latin typeface="Arial Rounded MT Bold" panose="020F0704030504030204" pitchFamily="34" charset="0"/>
              </a:rPr>
              <a:t>Take a clear photo using your smartphone, making sure the body, border, and pallu are fully visible.</a:t>
            </a:r>
            <a:endParaRPr lang="en-IN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07890-A5E1-166C-22C8-DACA092F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1" y="976885"/>
            <a:ext cx="3200399" cy="49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1BF0-8B4F-FBE0-7D02-05091EDC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298" y="624110"/>
            <a:ext cx="6849688" cy="689301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GO TO HE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8E09-55D1-FC5B-AAB2-2717BDBC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09" y="1695796"/>
            <a:ext cx="5925386" cy="448129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Open the browser on your mobile phone or computer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Go to an AI fashion platform like ZMO.ai, Vue.ai, or Drape It and create a free account (Sign-up)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Select the feature named "AI Fashion Model" or "Virtual Try-On / Drape</a:t>
            </a:r>
            <a:r>
              <a:rPr lang="en-US" sz="2200" dirty="0">
                <a:latin typeface="Arial Rounded MT Bold" panose="020F0704030504030204" pitchFamily="34" charset="0"/>
              </a:rPr>
              <a:t>".</a:t>
            </a:r>
            <a:endParaRPr lang="en-IN" sz="22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6A784-72CE-148D-1B0F-8530032AE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6" r="8587" b="3716"/>
          <a:stretch>
            <a:fillRect/>
          </a:stretch>
        </p:blipFill>
        <p:spPr>
          <a:xfrm>
            <a:off x="8429104" y="937151"/>
            <a:ext cx="3341717" cy="48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5B32-192D-D3F1-CB72-C464791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779" y="365125"/>
            <a:ext cx="6999889" cy="132556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UPLODE THE SAREE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95AE-0CF1-7749-485E-97B288CD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265" y="1825625"/>
            <a:ext cx="6718404" cy="4351338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 Rounded MT Bold" panose="020F0704030504030204" pitchFamily="34" charset="0"/>
              </a:rPr>
              <a:t>Click on the 'Upload Clothes' or 'Garment Image' button inside the Tool.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latin typeface="Arial Rounded MT Bold" panose="020F0704030504030204" pitchFamily="34" charset="0"/>
              </a:rPr>
              <a:t>Select and upload the saree photo you took in Saree image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latin typeface="Arial Rounded MT Bold" panose="020F0704030504030204" pitchFamily="34" charset="0"/>
              </a:rPr>
              <a:t>If needed, crop the image so only the saree fabric and design are selected.</a:t>
            </a:r>
            <a:endParaRPr lang="en-IN" sz="22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1B2D8-7AFD-16C8-1246-C8482E2BE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-1352" r="-1168" b="-3850"/>
          <a:stretch>
            <a:fillRect/>
          </a:stretch>
        </p:blipFill>
        <p:spPr>
          <a:xfrm>
            <a:off x="1808039" y="844407"/>
            <a:ext cx="3038636" cy="2344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BF590-8AE7-C033-A050-9055ABF12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1605" r="5179" b="5270"/>
          <a:stretch>
            <a:fillRect/>
          </a:stretch>
        </p:blipFill>
        <p:spPr>
          <a:xfrm>
            <a:off x="1808805" y="3429000"/>
            <a:ext cx="3046974" cy="23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7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B204-4163-7863-2B49-9D6E3C89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624110"/>
            <a:ext cx="6317672" cy="888806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CHOOSE THE AI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9828-9FD6-ADA1-476E-AAF60C6FD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059" y="1825625"/>
            <a:ext cx="5817762" cy="419279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 Rounded MT Bold" panose="020F0704030504030204" pitchFamily="34" charset="0"/>
              </a:rPr>
              <a:t>The platform will display a list of pre-made digital AI models.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latin typeface="Arial Rounded MT Bold" panose="020F0704030504030204" pitchFamily="34" charset="0"/>
              </a:rPr>
              <a:t>Choose a model with an Indian ethnicity/look to suit the saree traditional Vibe.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latin typeface="Arial Rounded MT Bold" panose="020F0704030504030204" pitchFamily="34" charset="0"/>
              </a:rPr>
              <a:t>You can also select the model's pose, age, and hairstyle based on your choice</a:t>
            </a:r>
            <a:r>
              <a:rPr lang="en-US" sz="2400" b="1" dirty="0">
                <a:latin typeface="Arial Rounded MT Bold" panose="020F0704030504030204" pitchFamily="34" charset="0"/>
              </a:rPr>
              <a:t>.</a:t>
            </a:r>
            <a:endParaRPr lang="en-IN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80FED-5400-5DA9-7B39-BFC888924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83" y="1128640"/>
            <a:ext cx="3341715" cy="46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EBA4-A56B-D0CA-CFAF-A0D5578A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46" y="624110"/>
            <a:ext cx="5206646" cy="65605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D0D6-C315-40B5-B193-837D7FB10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7" y="1825625"/>
            <a:ext cx="6154616" cy="3127376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Background: </a:t>
            </a:r>
            <a:r>
              <a:rPr lang="en-US" sz="2200" b="1" dirty="0">
                <a:latin typeface="Arial Rounded MT Bold" panose="020F0704030504030204" pitchFamily="34" charset="0"/>
              </a:rPr>
              <a:t>Pick a background that complements the saree, such as a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latin typeface="Arial Rounded MT Bold" panose="020F0704030504030204" pitchFamily="34" charset="0"/>
              </a:rPr>
              <a:t>luxury palace interior for bridal silk sarees or a clean studio background for casual Sarees.</a:t>
            </a:r>
          </a:p>
          <a:p>
            <a:pPr marL="0" indent="0">
              <a:buNone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95BA7-E94B-AEF0-5933-5706F7A9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4650" r="7802" b="4821"/>
          <a:stretch>
            <a:fillRect/>
          </a:stretch>
        </p:blipFill>
        <p:spPr>
          <a:xfrm>
            <a:off x="8124092" y="624110"/>
            <a:ext cx="3499340" cy="50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385C-6854-98DE-73C8-1A35C367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46" y="365125"/>
            <a:ext cx="6148753" cy="132556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3">
                    <a:lumMod val="75000"/>
                  </a:schemeClr>
                </a:solidFill>
                <a:latin typeface="Bodoni MT Black" panose="02070A03080606020203" pitchFamily="18" charset="0"/>
              </a:rPr>
              <a:t>GENERATE AND 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B73B-28DA-723A-EABB-307991A8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46" y="1825625"/>
            <a:ext cx="66663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latin typeface="Arial Rounded MT Bold" panose="020F0704030504030204" pitchFamily="34" charset="0"/>
              </a:rPr>
              <a:t>Within a few seconds, the AI will perfectly drape the saree onto the model with natural-looking Pleats.</a:t>
            </a:r>
          </a:p>
          <a:p>
            <a:pPr marL="0" indent="0">
              <a:buNone/>
            </a:pPr>
            <a:endParaRPr lang="en-US" sz="2200" b="1" dirty="0">
              <a:latin typeface="Arial Rounded MT Bold" panose="020F0704030504030204" pitchFamily="34" charset="0"/>
            </a:endParaRPr>
          </a:p>
          <a:p>
            <a:r>
              <a:rPr lang="en-US" sz="2200" b="1" dirty="0">
                <a:latin typeface="Arial Rounded MT Bold" panose="020F0704030504030204" pitchFamily="34" charset="0"/>
              </a:rPr>
              <a:t>If you like the final result, click the 'Download' button to save the image in high definition (HD) quality</a:t>
            </a:r>
            <a:endParaRPr lang="en-IN" sz="2200" b="1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6740E-2BBD-00CC-8B27-EE797267D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4" y="1555865"/>
            <a:ext cx="3305908" cy="46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527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296</TotalTime>
  <Words>469</Words>
  <Application>Microsoft Office PowerPoint</Application>
  <PresentationFormat>Widescreen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Algerian</vt:lpstr>
      <vt:lpstr>Amiri</vt:lpstr>
      <vt:lpstr>Aptos</vt:lpstr>
      <vt:lpstr>Arial</vt:lpstr>
      <vt:lpstr>Arial Rounded MT Bold</vt:lpstr>
      <vt:lpstr>Bodoni MT Black</vt:lpstr>
      <vt:lpstr>Century Gothic</vt:lpstr>
      <vt:lpstr>Wingdings 3</vt:lpstr>
      <vt:lpstr>Wisp</vt:lpstr>
      <vt:lpstr>AMBIKA SILK HOUSE PREMIUM SILK SAREE</vt:lpstr>
      <vt:lpstr>PowerPoint Presentation</vt:lpstr>
      <vt:lpstr>CATALOUGE USING IN AI</vt:lpstr>
      <vt:lpstr>SAREE IMAGE</vt:lpstr>
      <vt:lpstr>GO TO HE WEBSITE</vt:lpstr>
      <vt:lpstr>UPLODE THE SAREE PHOTO</vt:lpstr>
      <vt:lpstr>CHOOSE THE AI MODEL</vt:lpstr>
      <vt:lpstr>BACKGROUND</vt:lpstr>
      <vt:lpstr>GENERATE AND DOWNLOAD</vt:lpstr>
      <vt:lpstr>AI USAGE</vt:lpstr>
      <vt:lpstr>PowerPoint Presentation</vt:lpstr>
      <vt:lpstr>BENIFIT  OF AI</vt:lpstr>
      <vt:lpstr>                                             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rishipriya668@outlook.com</dc:creator>
  <cp:lastModifiedBy>rishipriya668@outlook.com</cp:lastModifiedBy>
  <cp:revision>8</cp:revision>
  <dcterms:created xsi:type="dcterms:W3CDTF">2026-07-06T06:19:06Z</dcterms:created>
  <dcterms:modified xsi:type="dcterms:W3CDTF">2026-07-07T05:14:33Z</dcterms:modified>
</cp:coreProperties>
</file>