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5" r:id="rId4"/>
    <p:sldId id="258" r:id="rId5"/>
    <p:sldId id="259" r:id="rId6"/>
    <p:sldId id="271" r:id="rId7"/>
    <p:sldId id="272" r:id="rId8"/>
    <p:sldId id="274" r:id="rId9"/>
    <p:sldId id="262" r:id="rId10"/>
    <p:sldId id="275" r:id="rId11"/>
    <p:sldId id="267" r:id="rId12"/>
    <p:sldId id="264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36BAE-325F-44AD-9827-376D015817A1}" v="18" dt="2026-07-06T12:54:57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0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42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2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28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41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85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21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182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69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0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99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77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28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1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75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70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61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BBDB-5989-474A-BE50-331209F71144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65CF26-A3F3-4EA1-B54C-61760133FF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3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9BAE-A2A7-3EE3-E183-596677664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87838"/>
            <a:ext cx="8915399" cy="3289544"/>
          </a:xfrm>
        </p:spPr>
        <p:txBody>
          <a:bodyPr>
            <a:normAutofit fontScale="90000"/>
          </a:bodyPr>
          <a:lstStyle/>
          <a:p>
            <a:r>
              <a:rPr lang="en-IN" sz="6700" b="1" dirty="0"/>
              <a:t>       </a:t>
            </a:r>
            <a:r>
              <a:rPr lang="en-IN" sz="6700" b="1" dirty="0">
                <a:solidFill>
                  <a:srgbClr val="002060"/>
                </a:solidFill>
              </a:rPr>
              <a:t>AI in gaming</a:t>
            </a:r>
            <a:br>
              <a:rPr lang="en-IN" sz="6700" b="1" dirty="0">
                <a:solidFill>
                  <a:srgbClr val="002060"/>
                </a:solidFill>
              </a:rPr>
            </a:br>
            <a:br>
              <a:rPr lang="en-IN" sz="4900" b="1" i="1" dirty="0">
                <a:solidFill>
                  <a:srgbClr val="002060"/>
                </a:solidFill>
              </a:rPr>
            </a:br>
            <a:br>
              <a:rPr lang="en-IN" dirty="0"/>
            </a:br>
            <a:r>
              <a:rPr lang="en-IN" sz="3100" dirty="0"/>
              <a:t>presented by                                                                                                                                                          </a:t>
            </a:r>
            <a:r>
              <a:rPr lang="en-IN" sz="2700" dirty="0"/>
              <a:t>N</a:t>
            </a:r>
            <a:r>
              <a:rPr lang="en-IN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ithiyasri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4D3A1-1CDE-440A-09E3-0926035AC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n-IN" dirty="0"/>
              <a:t> S.S.K.V.COLLEGE OF ARTS AND SCIENCE FOR WOMEN</a:t>
            </a:r>
          </a:p>
          <a:p>
            <a:pPr algn="r"/>
            <a:r>
              <a:rPr lang="en-IN" dirty="0"/>
              <a:t>BCA-III YEAR</a:t>
            </a:r>
          </a:p>
          <a:p>
            <a:pPr algn="r"/>
            <a:r>
              <a:rPr lang="en-IN" dirty="0"/>
              <a:t>REGISTER NUMBER NO: 212402299</a:t>
            </a:r>
          </a:p>
          <a:p>
            <a:pPr algn="r"/>
            <a:r>
              <a:rPr lang="en-IN" dirty="0"/>
              <a:t>EMAIL </a:t>
            </a:r>
            <a:r>
              <a:rPr lang="en-IN" err="1"/>
              <a:t>ID</a:t>
            </a:r>
            <a:r>
              <a:rPr lang="en-IN"/>
              <a:t>: ramaisureshramaisuresh</a:t>
            </a:r>
            <a:r>
              <a:rPr lang="en-IN" dirty="0" err="1"/>
              <a:t>@</a:t>
            </a:r>
            <a:r>
              <a:rPr lang="en-IN" err="1"/>
              <a:t>gmail</a:t>
            </a:r>
            <a:r>
              <a:rPr lang="en-IN"/>
              <a:t>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774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B9AF96-E744-76F8-7899-C371AB863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94AAF89-FC79-C086-AA7C-1120B95A9A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" b="378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1AF4-FA47-B083-B595-3371B6EC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Key Applications:</a:t>
            </a:r>
            <a:br>
              <a:rPr lang="en-IN" b="1" dirty="0"/>
            </a:br>
            <a:r>
              <a:rPr lang="en-IN" b="1" dirty="0"/>
              <a:t>                               </a:t>
            </a:r>
            <a:br>
              <a:rPr lang="en-IN" b="1" dirty="0"/>
            </a:br>
            <a:br>
              <a:rPr lang="en-IN" b="1" dirty="0"/>
            </a:br>
            <a:r>
              <a:rPr lang="en-IN" b="1" dirty="0"/>
              <a:t> </a:t>
            </a:r>
            <a:r>
              <a:rPr lang="en-IN" sz="3100" b="1" dirty="0"/>
              <a:t>Intelligent NPCs:</a:t>
            </a:r>
            <a:endParaRPr lang="en-IN" sz="3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1987E-1462-A265-D0BF-C7191E1FC7FE}"/>
              </a:ext>
            </a:extLst>
          </p:cNvPr>
          <p:cNvSpPr txBox="1"/>
          <p:nvPr/>
        </p:nvSpPr>
        <p:spPr>
          <a:xfrm>
            <a:off x="5406113" y="28467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Dynamic Game Worlds</a:t>
            </a:r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F2E26-4428-BC64-46C9-9577D816D915}"/>
              </a:ext>
            </a:extLst>
          </p:cNvPr>
          <p:cNvSpPr txBox="1"/>
          <p:nvPr/>
        </p:nvSpPr>
        <p:spPr>
          <a:xfrm>
            <a:off x="5406113" y="354959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Personalized Gameplay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CD7BC-0D52-C44A-1B59-A2E9477A81A1}"/>
              </a:ext>
            </a:extLst>
          </p:cNvPr>
          <p:cNvSpPr txBox="1"/>
          <p:nvPr/>
        </p:nvSpPr>
        <p:spPr>
          <a:xfrm>
            <a:off x="5406113" y="429184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Game Balancing and Analytics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4CE39-5042-E647-FF48-1FCE4B1B271A}"/>
              </a:ext>
            </a:extLst>
          </p:cNvPr>
          <p:cNvSpPr txBox="1"/>
          <p:nvPr/>
        </p:nvSpPr>
        <p:spPr>
          <a:xfrm>
            <a:off x="5406113" y="49925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Generative Content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1255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AFEA1F-35F5-5494-F824-944B2C862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A866-E39A-73D2-68F2-E6E7D0DD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74" y="2552700"/>
            <a:ext cx="8911687" cy="1485900"/>
          </a:xfrm>
        </p:spPr>
        <p:txBody>
          <a:bodyPr/>
          <a:lstStyle/>
          <a:p>
            <a:r>
              <a:rPr lang="en-IN" b="1" dirty="0"/>
              <a:t>              </a:t>
            </a:r>
            <a:r>
              <a:rPr lang="en-IN" sz="4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637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786A7-6F53-823E-C2AB-609EE9BC4F2F}"/>
              </a:ext>
            </a:extLst>
          </p:cNvPr>
          <p:cNvSpPr txBox="1"/>
          <p:nvPr/>
        </p:nvSpPr>
        <p:spPr>
          <a:xfrm>
            <a:off x="2173574" y="1973281"/>
            <a:ext cx="9144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Artificial intelligence is transforming gaming by creating intelligent NPCs, dynamic worlds, personalized gameplay, and procedural content, making games more immersive and adaptive.</a:t>
            </a:r>
            <a:br>
              <a:rPr lang="en-IN" sz="3200" b="1" dirty="0"/>
            </a:br>
            <a:br>
              <a:rPr lang="en-IN" sz="3200" dirty="0"/>
            </a:br>
            <a:br>
              <a:rPr lang="en-IN" dirty="0"/>
            </a:b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73359-204A-CC86-95A4-19B132CD325A}"/>
              </a:ext>
            </a:extLst>
          </p:cNvPr>
          <p:cNvSpPr txBox="1"/>
          <p:nvPr/>
        </p:nvSpPr>
        <p:spPr>
          <a:xfrm>
            <a:off x="2213548" y="744724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dirty="0">
                <a:solidFill>
                  <a:schemeClr val="accent5">
                    <a:lumMod val="50000"/>
                  </a:schemeClr>
                </a:solidFill>
              </a:rPr>
              <a:t>Introduction:</a:t>
            </a:r>
          </a:p>
        </p:txBody>
      </p:sp>
    </p:spTree>
    <p:extLst>
      <p:ext uri="{BB962C8B-B14F-4D97-AF65-F5344CB8AC3E}">
        <p14:creationId xmlns:p14="http://schemas.microsoft.com/office/powerpoint/2010/main" val="157734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21B4612-FF8B-7641-4B87-86F45F1C0E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5" b="17575"/>
          <a:stretch>
            <a:fillRect/>
          </a:stretch>
        </p:blipFill>
        <p:spPr>
          <a:xfrm>
            <a:off x="0" y="-134910"/>
            <a:ext cx="12192000" cy="72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1C22-4505-2F9A-1C97-B261549A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Artificial Intelligence: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988E9A7-05DE-B7FF-0C99-A96ED5DC3F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5" b="17575"/>
          <a:stretch>
            <a:fillRect/>
          </a:stretch>
        </p:blipFill>
        <p:spPr>
          <a:xfrm>
            <a:off x="2589212" y="634965"/>
            <a:ext cx="8915400" cy="385497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E4F11-9736-6E1F-E400-6D6F56A7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N" sz="1400" dirty="0"/>
              <a:t>There two types: symbolic Ai </a:t>
            </a:r>
            <a:r>
              <a:rPr lang="en-IN" sz="1400" b="1" dirty="0"/>
              <a:t>&amp;</a:t>
            </a:r>
            <a:r>
              <a:rPr lang="en-IN" sz="1400" dirty="0"/>
              <a:t> machine learning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6482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8EE1-3A4D-852C-BFC1-A3F5F3BB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556" y="564630"/>
            <a:ext cx="8915399" cy="3272852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IN" sz="6000" dirty="0"/>
              <a:t>Symbolic AI:</a:t>
            </a:r>
            <a:br>
              <a:rPr lang="en-IN" dirty="0"/>
            </a:br>
            <a:r>
              <a:rPr lang="en-IN" dirty="0"/>
              <a:t>            </a:t>
            </a:r>
            <a:r>
              <a:rPr lang="en-IN" sz="3200" dirty="0"/>
              <a:t>strategic opponents</a:t>
            </a:r>
            <a:br>
              <a:rPr lang="en-IN" sz="3200" dirty="0"/>
            </a:br>
            <a:r>
              <a:rPr lang="en-IN" sz="3200" dirty="0"/>
              <a:t>                       non-player characters</a:t>
            </a:r>
            <a:br>
              <a:rPr lang="en-IN" sz="3200" dirty="0"/>
            </a:br>
            <a:r>
              <a:rPr lang="en-IN" sz="3200" dirty="0"/>
              <a:t>                       managing experience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AACCE8-B1A2-4352-654B-280C4037D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64278"/>
              </p:ext>
            </p:extLst>
          </p:nvPr>
        </p:nvGraphicFramePr>
        <p:xfrm>
          <a:off x="1543986" y="4068330"/>
          <a:ext cx="932388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026">
                  <a:extLst>
                    <a:ext uri="{9D8B030D-6E8A-4147-A177-3AD203B41FA5}">
                      <a16:colId xmlns:a16="http://schemas.microsoft.com/office/drawing/2014/main" val="580391493"/>
                    </a:ext>
                  </a:extLst>
                </a:gridCol>
                <a:gridCol w="3508926">
                  <a:extLst>
                    <a:ext uri="{9D8B030D-6E8A-4147-A177-3AD203B41FA5}">
                      <a16:colId xmlns:a16="http://schemas.microsoft.com/office/drawing/2014/main" val="680346473"/>
                    </a:ext>
                  </a:extLst>
                </a:gridCol>
                <a:gridCol w="2896931">
                  <a:extLst>
                    <a:ext uri="{9D8B030D-6E8A-4147-A177-3AD203B41FA5}">
                      <a16:colId xmlns:a16="http://schemas.microsoft.com/office/drawing/2014/main" val="585511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       GAME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35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AI FOR THE PLAYER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3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NON-player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Procedural generations -----</a:t>
                      </a:r>
                      <a:r>
                        <a:rPr lang="en-IN" dirty="0">
                          <a:sym typeface="Wingdings" panose="05000000000000000000" pitchFamily="2" charset="2"/>
                        </a:rPr>
                        <a:t>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601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Strategic opponents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----------------------------------------</a:t>
                      </a:r>
                      <a:r>
                        <a:rPr lang="en-IN" dirty="0">
                          <a:sym typeface="Wingdings" panose="05000000000000000000" pitchFamily="2" charset="2"/>
                        </a:rPr>
                        <a:t>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ONLINE MATHMAKING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9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Managing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Real-time rendering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0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AI that plays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AI That </a:t>
                      </a:r>
                      <a:r>
                        <a:rPr lang="en-IN" dirty="0" err="1"/>
                        <a:t>creater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THAT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6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5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DC42-1087-4C26-370A-2BB97E78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311961"/>
            <a:ext cx="8915399" cy="1172066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MACHINE  LEARNING:</a:t>
            </a:r>
            <a:br>
              <a:rPr lang="en-IN" dirty="0">
                <a:solidFill>
                  <a:schemeClr val="accent3">
                    <a:lumMod val="75000"/>
                  </a:schemeClr>
                </a:solidFill>
              </a:rPr>
            </a:b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8EFA1-68AC-A714-EA0C-13F45068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049312"/>
            <a:ext cx="8915399" cy="1172066"/>
          </a:xfrm>
        </p:spPr>
        <p:txBody>
          <a:bodyPr/>
          <a:lstStyle/>
          <a:p>
            <a:r>
              <a:rPr lang="en-US" dirty="0"/>
              <a:t>Machine Learning (ML) in gaming means using algorithms that learn from data and player behavior to improve or automate parts of a game, instead of relying only on fixed rules.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393B9-2940-2A19-3944-5D30AFAFEFFF}"/>
              </a:ext>
            </a:extLst>
          </p:cNvPr>
          <p:cNvSpPr txBox="1"/>
          <p:nvPr/>
        </p:nvSpPr>
        <p:spPr>
          <a:xfrm>
            <a:off x="1502764" y="25893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Examples of Machine Learning in Games: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E986F-E0A5-DA74-D183-EF7314C19319}"/>
              </a:ext>
            </a:extLst>
          </p:cNvPr>
          <p:cNvSpPr txBox="1"/>
          <p:nvPr/>
        </p:nvSpPr>
        <p:spPr>
          <a:xfrm>
            <a:off x="5763717" y="3026665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7030A0"/>
                </a:solidFill>
              </a:rPr>
              <a:t>Smarter NPCs</a:t>
            </a:r>
            <a:r>
              <a:rPr lang="en-IN" dirty="0"/>
              <a:t>: Enemies or teammates learn better strategies based on how players play.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53DB3-C69A-F48B-C3E4-524226EB199C}"/>
              </a:ext>
            </a:extLst>
          </p:cNvPr>
          <p:cNvSpPr txBox="1"/>
          <p:nvPr/>
        </p:nvSpPr>
        <p:spPr>
          <a:xfrm>
            <a:off x="5763717" y="3752474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7030A0"/>
                </a:solidFill>
              </a:rPr>
              <a:t>Personalized gameplay</a:t>
            </a:r>
            <a:r>
              <a:rPr lang="en-IN" dirty="0"/>
              <a:t>: The game adjusts its difficulty based on your skill level.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334226-BFFE-40C0-FB11-193EDA203349}"/>
              </a:ext>
            </a:extLst>
          </p:cNvPr>
          <p:cNvSpPr txBox="1"/>
          <p:nvPr/>
        </p:nvSpPr>
        <p:spPr>
          <a:xfrm>
            <a:off x="5763717" y="4449046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7030A0"/>
                </a:solidFill>
              </a:rPr>
              <a:t>Player recommendations</a:t>
            </a:r>
            <a:r>
              <a:rPr lang="en-IN" dirty="0"/>
              <a:t>: Suggests games, characters, or items you might like.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527AA-9BB4-0E91-ED5A-77DC6D20BB6E}"/>
              </a:ext>
            </a:extLst>
          </p:cNvPr>
          <p:cNvSpPr txBox="1"/>
          <p:nvPr/>
        </p:nvSpPr>
        <p:spPr>
          <a:xfrm>
            <a:off x="5763717" y="5255879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7030A0"/>
                </a:solidFill>
              </a:rPr>
              <a:t>Cheat detection</a:t>
            </a:r>
            <a:r>
              <a:rPr lang="en-IN" dirty="0"/>
              <a:t>: Identifies players who are likely cheating by recognizing unusual patterns.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FCF201-9967-A049-64FD-7DE3A84359FE}"/>
              </a:ext>
            </a:extLst>
          </p:cNvPr>
          <p:cNvSpPr txBox="1"/>
          <p:nvPr/>
        </p:nvSpPr>
        <p:spPr>
          <a:xfrm>
            <a:off x="5763717" y="6062712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7030A0"/>
                </a:solidFill>
              </a:rPr>
              <a:t>Matchmaking</a:t>
            </a:r>
            <a:r>
              <a:rPr lang="en-IN" dirty="0"/>
              <a:t>: Pairs players with others of similar skill to create fair matches.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C8EB0-69FE-3E07-C2F2-7EAD57CEE35F}"/>
              </a:ext>
            </a:extLst>
          </p:cNvPr>
          <p:cNvSpPr txBox="1"/>
          <p:nvPr/>
        </p:nvSpPr>
        <p:spPr>
          <a:xfrm>
            <a:off x="1638300" y="4262258"/>
            <a:ext cx="3608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2060"/>
                </a:solidFill>
              </a:rPr>
              <a:t>Artificial Intelligence (AI)        </a:t>
            </a:r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│</a:t>
            </a:r>
            <a:r>
              <a:rPr lang="en-IN" dirty="0">
                <a:solidFill>
                  <a:srgbClr val="002060"/>
                </a:solidFill>
              </a:rPr>
              <a:t>       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└──</a:t>
            </a:r>
            <a:r>
              <a:rPr lang="en-IN" dirty="0">
                <a:solidFill>
                  <a:srgbClr val="002060"/>
                </a:solidFill>
              </a:rPr>
              <a:t> Machine Learning (ML)                </a:t>
            </a:r>
            <a:r>
              <a:rPr lang="en-IN" dirty="0">
                <a:solidFill>
                  <a:srgbClr val="7030A0"/>
                </a:solidFill>
              </a:rPr>
              <a:t>               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└──</a:t>
            </a:r>
            <a:r>
              <a:rPr lang="en-IN" dirty="0">
                <a:solidFill>
                  <a:srgbClr val="002060"/>
                </a:solidFill>
              </a:rPr>
              <a:t> Deep Learning (DL)                                               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└── </a:t>
            </a:r>
            <a:r>
              <a:rPr lang="en-IN" dirty="0">
                <a:solidFill>
                  <a:srgbClr val="002060"/>
                </a:solidFill>
              </a:rPr>
              <a:t>Generative AI (GenAI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519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CF9E-E63D-EEB4-A0C9-36876426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0"/>
            <a:ext cx="8915400" cy="566738"/>
          </a:xfrm>
        </p:spPr>
        <p:txBody>
          <a:bodyPr/>
          <a:lstStyle/>
          <a:p>
            <a:r>
              <a:rPr lang="en-IN" dirty="0"/>
              <a:t>MACHINE LEARNING: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B6E561B-4B03-0B8C-9449-D00181E03A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 b="10176"/>
          <a:stretch>
            <a:fillRect/>
          </a:stretch>
        </p:blipFill>
        <p:spPr>
          <a:xfrm>
            <a:off x="869429" y="1281113"/>
            <a:ext cx="10912839" cy="52845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1B1C5-86D7-6297-71EE-20304AFD8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236" y="787400"/>
            <a:ext cx="8915400" cy="493712"/>
          </a:xfrm>
        </p:spPr>
        <p:txBody>
          <a:bodyPr>
            <a:normAutofit/>
          </a:bodyPr>
          <a:lstStyle/>
          <a:p>
            <a:r>
              <a:rPr lang="en-US" sz="1800" dirty="0"/>
              <a:t>Deep learning and generative ai: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79244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2D6D0D-627E-78DF-FCB9-F364B7AAC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530565-0562-6CD0-61F0-ACDE6B2D6933}"/>
              </a:ext>
            </a:extLst>
          </p:cNvPr>
          <p:cNvSpPr txBox="1"/>
          <p:nvPr/>
        </p:nvSpPr>
        <p:spPr>
          <a:xfrm>
            <a:off x="1994785" y="854439"/>
            <a:ext cx="6734175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buNone/>
            </a:pPr>
            <a:r>
              <a:rPr lang="en-IN" sz="4400" b="1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Evolution and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B3B27-900C-F536-F26E-64E1DB4D2C1A}"/>
              </a:ext>
            </a:extLst>
          </p:cNvPr>
          <p:cNvSpPr txBox="1"/>
          <p:nvPr/>
        </p:nvSpPr>
        <p:spPr>
          <a:xfrm>
            <a:off x="3695700" y="2403078"/>
            <a:ext cx="7372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AI in gaming has evolved from simple rule-based systems in early games like </a:t>
            </a:r>
            <a:r>
              <a:rPr lang="en-IN" sz="24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Pac-Man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to sophisticated neural networks and machine learning models</a:t>
            </a:r>
            <a:r>
              <a:rPr lang="en-IN" sz="2400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br>
              <a:rPr lang="en-IN" sz="2400" dirty="0"/>
            </a:b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94D7F-17A6-2239-A0D1-276C63C4E452}"/>
              </a:ext>
            </a:extLst>
          </p:cNvPr>
          <p:cNvSpPr txBox="1"/>
          <p:nvPr/>
        </p:nvSpPr>
        <p:spPr>
          <a:xfrm>
            <a:off x="3695700" y="3972738"/>
            <a:ext cx="6734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Modern AI supports</a:t>
            </a:r>
            <a:r>
              <a:rPr lang="en-IN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N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real-time ray tracing, neural rendering, and adaptive storytelling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enhancing immersion and realism.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3571037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3545</TotalTime>
  <Words>354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Roboto</vt:lpstr>
      <vt:lpstr>Wingdings</vt:lpstr>
      <vt:lpstr>Wingdings 3</vt:lpstr>
      <vt:lpstr>Wisp</vt:lpstr>
      <vt:lpstr>       AI in gaming   presented by                                                                                                                                                          Nithiyasri</vt:lpstr>
      <vt:lpstr>PowerPoint Presentation</vt:lpstr>
      <vt:lpstr>PowerPoint Presentation</vt:lpstr>
      <vt:lpstr>Artificial Intelligence:</vt:lpstr>
      <vt:lpstr>Symbolic AI:             strategic opponents                        non-player characters                        managing experience</vt:lpstr>
      <vt:lpstr>MACHINE  LEARNING: </vt:lpstr>
      <vt:lpstr>MACHINE LEARNING:</vt:lpstr>
      <vt:lpstr>PowerPoint Presentation</vt:lpstr>
      <vt:lpstr>PowerPoint Presentation</vt:lpstr>
      <vt:lpstr>PowerPoint Presentation</vt:lpstr>
      <vt:lpstr>PowerPoint Presentation</vt:lpstr>
      <vt:lpstr>Key Applications:                                   Intelligent NPCs:</vt:lpstr>
      <vt:lpstr>PowerPoint Presentation</vt:lpstr>
      <vt:lpstr>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Nithiyasri S</dc:creator>
  <cp:lastModifiedBy>Nithiyasri S</cp:lastModifiedBy>
  <cp:revision>3</cp:revision>
  <dcterms:created xsi:type="dcterms:W3CDTF">2026-06-02T07:00:48Z</dcterms:created>
  <dcterms:modified xsi:type="dcterms:W3CDTF">2026-07-07T09:07:41Z</dcterms:modified>
</cp:coreProperties>
</file>