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932B7-88EE-C1BD-935D-8304B2D8F33B}" v="3" dt="2026-07-07T17:13:51.689"/>
    <p1510:client id="{EFAA6DD4-ABED-45D3-8C45-02C952498C02}" v="426" dt="2026-07-08T06:46:27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ila sharmila" userId="4a70f0407b967b98" providerId="LiveId" clId="{8C150BB2-9218-488B-B012-E3F261622E26}"/>
    <pc:docChg chg="custSel addSld delSld modSld">
      <pc:chgData name="sharmila sharmila" userId="4a70f0407b967b98" providerId="LiveId" clId="{8C150BB2-9218-488B-B012-E3F261622E26}" dt="2026-07-08T06:46:27.632" v="432" actId="20577"/>
      <pc:docMkLst>
        <pc:docMk/>
      </pc:docMkLst>
      <pc:sldChg chg="modSp mod">
        <pc:chgData name="sharmila sharmila" userId="4a70f0407b967b98" providerId="LiveId" clId="{8C150BB2-9218-488B-B012-E3F261622E26}" dt="2026-07-08T06:00:16.908" v="306" actId="20577"/>
        <pc:sldMkLst>
          <pc:docMk/>
          <pc:sldMk cId="1509254844" sldId="257"/>
        </pc:sldMkLst>
        <pc:spChg chg="mod">
          <ac:chgData name="sharmila sharmila" userId="4a70f0407b967b98" providerId="LiveId" clId="{8C150BB2-9218-488B-B012-E3F261622E26}" dt="2026-07-08T06:00:16.908" v="306" actId="20577"/>
          <ac:spMkLst>
            <pc:docMk/>
            <pc:sldMk cId="1509254844" sldId="257"/>
            <ac:spMk id="3" creationId="{89D4677E-DE80-2FAD-638E-C4223BE6302B}"/>
          </ac:spMkLst>
        </pc:spChg>
      </pc:sldChg>
      <pc:sldChg chg="modSp mod">
        <pc:chgData name="sharmila sharmila" userId="4a70f0407b967b98" providerId="LiveId" clId="{8C150BB2-9218-488B-B012-E3F261622E26}" dt="2026-07-08T06:00:08.221" v="304" actId="1035"/>
        <pc:sldMkLst>
          <pc:docMk/>
          <pc:sldMk cId="4150647252" sldId="258"/>
        </pc:sldMkLst>
        <pc:picChg chg="mod">
          <ac:chgData name="sharmila sharmila" userId="4a70f0407b967b98" providerId="LiveId" clId="{8C150BB2-9218-488B-B012-E3F261622E26}" dt="2026-07-08T06:00:08.221" v="304" actId="1035"/>
          <ac:picMkLst>
            <pc:docMk/>
            <pc:sldMk cId="4150647252" sldId="258"/>
            <ac:picMk id="5" creationId="{9B8C9671-F833-83CD-8544-94E67A2C2016}"/>
          </ac:picMkLst>
        </pc:picChg>
      </pc:sldChg>
      <pc:sldChg chg="modSp mod">
        <pc:chgData name="sharmila sharmila" userId="4a70f0407b967b98" providerId="LiveId" clId="{8C150BB2-9218-488B-B012-E3F261622E26}" dt="2026-07-08T05:58:31.002" v="301" actId="14100"/>
        <pc:sldMkLst>
          <pc:docMk/>
          <pc:sldMk cId="3437719348" sldId="259"/>
        </pc:sldMkLst>
        <pc:picChg chg="mod">
          <ac:chgData name="sharmila sharmila" userId="4a70f0407b967b98" providerId="LiveId" clId="{8C150BB2-9218-488B-B012-E3F261622E26}" dt="2026-07-08T05:58:31.002" v="301" actId="14100"/>
          <ac:picMkLst>
            <pc:docMk/>
            <pc:sldMk cId="3437719348" sldId="259"/>
            <ac:picMk id="5" creationId="{B1C9F81B-22F6-CA4C-9916-8A088602E8AD}"/>
          </ac:picMkLst>
        </pc:picChg>
      </pc:sldChg>
      <pc:sldChg chg="modSp mod">
        <pc:chgData name="sharmila sharmila" userId="4a70f0407b967b98" providerId="LiveId" clId="{8C150BB2-9218-488B-B012-E3F261622E26}" dt="2026-07-08T05:54:44.795" v="214" actId="1076"/>
        <pc:sldMkLst>
          <pc:docMk/>
          <pc:sldMk cId="1037589996" sldId="260"/>
        </pc:sldMkLst>
        <pc:picChg chg="mod">
          <ac:chgData name="sharmila sharmila" userId="4a70f0407b967b98" providerId="LiveId" clId="{8C150BB2-9218-488B-B012-E3F261622E26}" dt="2026-07-08T05:54:44.795" v="214" actId="1076"/>
          <ac:picMkLst>
            <pc:docMk/>
            <pc:sldMk cId="1037589996" sldId="260"/>
            <ac:picMk id="5" creationId="{46AA8772-0E2D-47F1-8124-AE36C992B872}"/>
          </ac:picMkLst>
        </pc:picChg>
      </pc:sldChg>
      <pc:sldChg chg="modSp mod">
        <pc:chgData name="sharmila sharmila" userId="4a70f0407b967b98" providerId="LiveId" clId="{8C150BB2-9218-488B-B012-E3F261622E26}" dt="2026-07-08T06:46:27.632" v="432" actId="20577"/>
        <pc:sldMkLst>
          <pc:docMk/>
          <pc:sldMk cId="1409519836" sldId="262"/>
        </pc:sldMkLst>
        <pc:spChg chg="mod">
          <ac:chgData name="sharmila sharmila" userId="4a70f0407b967b98" providerId="LiveId" clId="{8C150BB2-9218-488B-B012-E3F261622E26}" dt="2026-07-08T06:46:27.632" v="432" actId="20577"/>
          <ac:spMkLst>
            <pc:docMk/>
            <pc:sldMk cId="1409519836" sldId="262"/>
            <ac:spMk id="3" creationId="{6C17F1A3-2101-9F05-D243-D14722E3DB09}"/>
          </ac:spMkLst>
        </pc:spChg>
      </pc:sldChg>
      <pc:sldChg chg="del">
        <pc:chgData name="sharmila sharmila" userId="4a70f0407b967b98" providerId="LiveId" clId="{8C150BB2-9218-488B-B012-E3F261622E26}" dt="2026-07-08T05:32:50.597" v="7" actId="47"/>
        <pc:sldMkLst>
          <pc:docMk/>
          <pc:sldMk cId="825625330" sldId="263"/>
        </pc:sldMkLst>
      </pc:sldChg>
      <pc:sldChg chg="modSp mod">
        <pc:chgData name="sharmila sharmila" userId="4a70f0407b967b98" providerId="LiveId" clId="{8C150BB2-9218-488B-B012-E3F261622E26}" dt="2026-07-08T05:58:16.115" v="300" actId="27636"/>
        <pc:sldMkLst>
          <pc:docMk/>
          <pc:sldMk cId="349280417" sldId="264"/>
        </pc:sldMkLst>
        <pc:spChg chg="mod">
          <ac:chgData name="sharmila sharmila" userId="4a70f0407b967b98" providerId="LiveId" clId="{8C150BB2-9218-488B-B012-E3F261622E26}" dt="2026-07-08T05:58:16.115" v="300" actId="27636"/>
          <ac:spMkLst>
            <pc:docMk/>
            <pc:sldMk cId="349280417" sldId="264"/>
            <ac:spMk id="3" creationId="{08E4FC46-A4C0-E88D-251A-EECD595534C9}"/>
          </ac:spMkLst>
        </pc:spChg>
      </pc:sldChg>
      <pc:sldChg chg="modSp mod">
        <pc:chgData name="sharmila sharmila" userId="4a70f0407b967b98" providerId="LiveId" clId="{8C150BB2-9218-488B-B012-E3F261622E26}" dt="2026-07-08T05:57:52.998" v="297" actId="14100"/>
        <pc:sldMkLst>
          <pc:docMk/>
          <pc:sldMk cId="2370514752" sldId="265"/>
        </pc:sldMkLst>
        <pc:spChg chg="mod">
          <ac:chgData name="sharmila sharmila" userId="4a70f0407b967b98" providerId="LiveId" clId="{8C150BB2-9218-488B-B012-E3F261622E26}" dt="2026-07-08T05:57:52.998" v="297" actId="14100"/>
          <ac:spMkLst>
            <pc:docMk/>
            <pc:sldMk cId="2370514752" sldId="265"/>
            <ac:spMk id="3" creationId="{BB116A0A-50F2-D713-B05F-480464A16D54}"/>
          </ac:spMkLst>
        </pc:spChg>
      </pc:sldChg>
      <pc:sldChg chg="modSp mod">
        <pc:chgData name="sharmila sharmila" userId="4a70f0407b967b98" providerId="LiveId" clId="{8C150BB2-9218-488B-B012-E3F261622E26}" dt="2026-07-08T05:56:23.049" v="255" actId="20577"/>
        <pc:sldMkLst>
          <pc:docMk/>
          <pc:sldMk cId="217093903" sldId="266"/>
        </pc:sldMkLst>
        <pc:spChg chg="mod">
          <ac:chgData name="sharmila sharmila" userId="4a70f0407b967b98" providerId="LiveId" clId="{8C150BB2-9218-488B-B012-E3F261622E26}" dt="2026-07-08T05:56:23.049" v="255" actId="20577"/>
          <ac:spMkLst>
            <pc:docMk/>
            <pc:sldMk cId="217093903" sldId="266"/>
            <ac:spMk id="3" creationId="{19260370-B7A5-1BF1-95EB-03A68B38C201}"/>
          </ac:spMkLst>
        </pc:spChg>
      </pc:sldChg>
      <pc:sldChg chg="delSp del mod">
        <pc:chgData name="sharmila sharmila" userId="4a70f0407b967b98" providerId="LiveId" clId="{8C150BB2-9218-488B-B012-E3F261622E26}" dt="2026-07-08T05:58:03.940" v="298" actId="47"/>
        <pc:sldMkLst>
          <pc:docMk/>
          <pc:sldMk cId="262606907" sldId="268"/>
        </pc:sldMkLst>
        <pc:picChg chg="del">
          <ac:chgData name="sharmila sharmila" userId="4a70f0407b967b98" providerId="LiveId" clId="{8C150BB2-9218-488B-B012-E3F261622E26}" dt="2026-07-08T05:56:32.235" v="256" actId="478"/>
          <ac:picMkLst>
            <pc:docMk/>
            <pc:sldMk cId="262606907" sldId="268"/>
            <ac:picMk id="3" creationId="{29603F57-E354-8642-1512-14DF445654AD}"/>
          </ac:picMkLst>
        </pc:picChg>
      </pc:sldChg>
      <pc:sldChg chg="modSp new mod">
        <pc:chgData name="sharmila sharmila" userId="4a70f0407b967b98" providerId="LiveId" clId="{8C150BB2-9218-488B-B012-E3F261622E26}" dt="2026-07-08T05:57:42.415" v="296" actId="20577"/>
        <pc:sldMkLst>
          <pc:docMk/>
          <pc:sldMk cId="3327929986" sldId="269"/>
        </pc:sldMkLst>
        <pc:spChg chg="mod">
          <ac:chgData name="sharmila sharmila" userId="4a70f0407b967b98" providerId="LiveId" clId="{8C150BB2-9218-488B-B012-E3F261622E26}" dt="2026-07-08T05:57:42.415" v="296" actId="20577"/>
          <ac:spMkLst>
            <pc:docMk/>
            <pc:sldMk cId="3327929986" sldId="269"/>
            <ac:spMk id="2" creationId="{64BC999C-1DFF-B459-637F-9BA972C9868D}"/>
          </ac:spMkLst>
        </pc:spChg>
      </pc:sldChg>
    </pc:docChg>
  </pc:docChgLst>
  <pc:docChgLst>
    <pc:chgData name="Guest User" providerId="Windows Live" clId="Web-{4A4932B7-88EE-C1BD-935D-8304B2D8F33B}"/>
    <pc:docChg chg="modSld">
      <pc:chgData name="Guest User" userId="" providerId="Windows Live" clId="Web-{4A4932B7-88EE-C1BD-935D-8304B2D8F33B}" dt="2026-07-07T17:13:51.689" v="2" actId="20577"/>
      <pc:docMkLst>
        <pc:docMk/>
      </pc:docMkLst>
      <pc:sldChg chg="modSp">
        <pc:chgData name="Guest User" userId="" providerId="Windows Live" clId="Web-{4A4932B7-88EE-C1BD-935D-8304B2D8F33B}" dt="2026-07-07T17:13:51.689" v="2" actId="20577"/>
        <pc:sldMkLst>
          <pc:docMk/>
          <pc:sldMk cId="1409519836" sldId="262"/>
        </pc:sldMkLst>
        <pc:spChg chg="mod">
          <ac:chgData name="Guest User" userId="" providerId="Windows Live" clId="Web-{4A4932B7-88EE-C1BD-935D-8304B2D8F33B}" dt="2026-07-07T17:13:51.689" v="2" actId="20577"/>
          <ac:spMkLst>
            <pc:docMk/>
            <pc:sldMk cId="1409519836" sldId="262"/>
            <ac:spMk id="3" creationId="{6C17F1A3-2101-9F05-D243-D14722E3DB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3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69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60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94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12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36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7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88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3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68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12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31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213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7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72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3BA6-2A59-43A5-A7B6-E7B1EB73C8A8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08F5E0-1C2E-4F8E-B276-798720E06B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2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rmilachitra1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9880-ED29-A87D-5804-93518AAD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IN" sz="6000">
                <a:solidFill>
                  <a:schemeClr val="accent5">
                    <a:lumMod val="75000"/>
                  </a:schemeClr>
                </a:solidFill>
              </a:rPr>
              <a:t>AI IN DAILY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F1A3-2101-9F05-D243-D14722E3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352" y="2160590"/>
            <a:ext cx="7342529" cy="2767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N" sz="2000"/>
              <a:t>Presented by :</a:t>
            </a:r>
          </a:p>
          <a:p>
            <a:pPr marL="0" indent="0">
              <a:buNone/>
            </a:pPr>
            <a:r>
              <a:rPr lang="en-IN" sz="2000"/>
              <a:t>    Sarmila  P, Yuvasree D</a:t>
            </a:r>
          </a:p>
          <a:p>
            <a:pPr marL="0" indent="0">
              <a:buNone/>
            </a:pPr>
            <a:r>
              <a:rPr lang="en-IN" sz="2000"/>
              <a:t>    III YEAR-BCA </a:t>
            </a:r>
          </a:p>
          <a:p>
            <a:pPr marL="0" indent="0">
              <a:buNone/>
            </a:pPr>
            <a:r>
              <a:rPr lang="en-IN" sz="2000"/>
              <a:t>    S.S.K.V COLLEGE OF ARTS AND SCIENCE FOR WOMAN</a:t>
            </a:r>
          </a:p>
          <a:p>
            <a:pPr marL="0" indent="0">
              <a:buNone/>
            </a:pPr>
            <a:r>
              <a:rPr lang="en-IN" sz="2000"/>
              <a:t>    EMAIL ID</a:t>
            </a:r>
            <a:r>
              <a:rPr lang="en-I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IN" sz="200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sharmilachitra1@gmail.com</a:t>
            </a:r>
            <a:r>
              <a:rPr lang="en-I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               </a:t>
            </a:r>
            <a:r>
              <a:rPr lang="en-IN" sz="2000"/>
              <a:t>dalayanmohan887@gmail.com</a:t>
            </a:r>
          </a:p>
          <a:p>
            <a:pPr marL="0" indent="0">
              <a:buNone/>
            </a:pP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40951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DDB1-39AF-6D65-B6E1-4FE60CF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introduction</a:t>
            </a:r>
            <a:endParaRPr lang="en-IN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677E-DE80-2FAD-638E-C4223BE6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7" y="2162432"/>
            <a:ext cx="8986029" cy="42243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 </a:t>
            </a:r>
            <a:r>
              <a:rPr lang="en-US" sz="2400"/>
              <a:t>Artificial intelligence (AI)  is a technology  that helps  machines  perform tasks  that normally  require human intelligence. Today , AI  is used in  our daily lives through  smartphone, voice assistants, online shopping ,navigation, and  more. It makes everyday  tasks  easier  faster and more convenient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422F-781D-1A04-BE47-5821AFDC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C9671-F833-83CD-8544-94E67A2C2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8" y="746343"/>
            <a:ext cx="8859584" cy="50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A5D3-324A-E148-B0DD-E17B4950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Ai in advantages</a:t>
            </a:r>
            <a:endParaRPr lang="en-IN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E339-8109-6E11-B22D-3F985F3B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Save 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 Reduce  Human Errors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 work 24/7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 Improve  Decision – Making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Automates  Repetitive  Tasks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 Better  customer service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Supports healthcare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Enhances learning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Makes Everyday life  Easier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9F81B-22F6-CA4C-9916-8A088602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3" y="1865119"/>
            <a:ext cx="4213654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CEF1-D919-2AFB-18B5-DF853B85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Ai  in  disadvantages</a:t>
            </a:r>
            <a:endParaRPr lang="en-IN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E206-E078-ADF0-17EE-E3DC76CE1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High cost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Job loss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Lack of  Human Emotions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 Privacy Concerns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Depends  on Technology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Can  Make Mistakes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Security  Risks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No  creativity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Bias and Unfairness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/>
              <a:t>Require skilled  Professionals</a:t>
            </a:r>
          </a:p>
          <a:p>
            <a:pPr>
              <a:buFont typeface="Wingdings" panose="05000000000000000000" pitchFamily="2" charset="2"/>
              <a:buChar char="v"/>
            </a:pPr>
            <a:endParaRPr lang="en-IN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A8772-0E2D-47F1-8124-AE36C992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70" y="1663063"/>
            <a:ext cx="4534930" cy="41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C9CD-913B-609E-13F8-65FD753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>
                <a:solidFill>
                  <a:srgbClr val="C00000"/>
                </a:solidFill>
              </a:rPr>
              <a:t>KEY FEATURES:-</a:t>
            </a:r>
            <a:br>
              <a:rPr lang="en-IN" sz="4000">
                <a:solidFill>
                  <a:srgbClr val="C00000"/>
                </a:solidFill>
              </a:rPr>
            </a:br>
            <a:br>
              <a:rPr lang="en-IN" sz="4000">
                <a:solidFill>
                  <a:srgbClr val="C00000"/>
                </a:solidFill>
              </a:rPr>
            </a:br>
            <a:endParaRPr lang="en-IN" sz="400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FC46-A4C0-E88D-251A-EECD5955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1093"/>
            <a:ext cx="8596668" cy="44102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IN"/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 Navigation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Online shopping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 Smart home control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Healthcare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24/7 Assistance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/>
              <a:t>Smart Assistance</a:t>
            </a:r>
          </a:p>
        </p:txBody>
      </p:sp>
    </p:spTree>
    <p:extLst>
      <p:ext uri="{BB962C8B-B14F-4D97-AF65-F5344CB8AC3E}">
        <p14:creationId xmlns:p14="http://schemas.microsoft.com/office/powerpoint/2010/main" val="3492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CB84-EC9D-A26A-8622-CF4525D7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TYPE OF AI IN DAILY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6A0A-50F2-D713-B05F-480464A1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7589"/>
            <a:ext cx="8596668" cy="4323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800"/>
              <a:t>Reactive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/>
              <a:t>Limited  Memory 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/>
              <a:t>Theory of Mind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/>
              <a:t>Self –Aware AI</a:t>
            </a:r>
          </a:p>
        </p:txBody>
      </p:sp>
    </p:spTree>
    <p:extLst>
      <p:ext uri="{BB962C8B-B14F-4D97-AF65-F5344CB8AC3E}">
        <p14:creationId xmlns:p14="http://schemas.microsoft.com/office/powerpoint/2010/main" val="237051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7C65-FE0B-03EA-AE2B-60DFB5AF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CONCULSION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0370-B7A5-1BF1-95EB-03A68B38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/>
              <a:t>Artificial intelligence (AI) is  making our lives  smarter and more Efficient . It helps  people save time, improve  productivity , and solve problems in  many fields. When used  responsibility, AI can create a better and brighter future for everyone</a:t>
            </a:r>
          </a:p>
        </p:txBody>
      </p:sp>
    </p:spTree>
    <p:extLst>
      <p:ext uri="{BB962C8B-B14F-4D97-AF65-F5344CB8AC3E}">
        <p14:creationId xmlns:p14="http://schemas.microsoft.com/office/powerpoint/2010/main" val="21709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999C-1DFF-B459-637F-9BA972C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185719"/>
          </a:xfrm>
        </p:spPr>
        <p:txBody>
          <a:bodyPr>
            <a:normAutofit/>
          </a:bodyPr>
          <a:lstStyle/>
          <a:p>
            <a:br>
              <a:rPr lang="en-IN" sz="4400" b="1">
                <a:solidFill>
                  <a:schemeClr val="accent2">
                    <a:lumMod val="75000"/>
                  </a:schemeClr>
                </a:solidFill>
              </a:rPr>
            </a:br>
            <a:br>
              <a:rPr lang="en-IN" sz="4400" b="1">
                <a:solidFill>
                  <a:schemeClr val="accent2">
                    <a:lumMod val="75000"/>
                  </a:schemeClr>
                </a:solidFill>
              </a:rPr>
            </a:br>
            <a:br>
              <a:rPr lang="en-IN" sz="44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sz="4400" b="1">
                <a:solidFill>
                  <a:schemeClr val="accent2">
                    <a:lumMod val="75000"/>
                  </a:schemeClr>
                </a:solidFill>
              </a:rPr>
              <a:t>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33279299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AI IN DAILY LIFE</vt:lpstr>
      <vt:lpstr>introduction</vt:lpstr>
      <vt:lpstr>PowerPoint Presentation</vt:lpstr>
      <vt:lpstr>Ai in advantages</vt:lpstr>
      <vt:lpstr>Ai  in  disadvantages</vt:lpstr>
      <vt:lpstr>KEY FEATURES:-  </vt:lpstr>
      <vt:lpstr>TYPE OF AI IN DAILY LIFE</vt:lpstr>
      <vt:lpstr>CONCULSION</vt:lpstr>
      <vt:lpstr>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sharmila sharmila</dc:creator>
  <cp:revision>1</cp:revision>
  <dcterms:created xsi:type="dcterms:W3CDTF">2026-07-04T07:38:22Z</dcterms:created>
  <dcterms:modified xsi:type="dcterms:W3CDTF">2026-07-08T06:46:58Z</dcterms:modified>
</cp:coreProperties>
</file>